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4"/>
  </p:notesMasterIdLst>
  <p:handoutMasterIdLst>
    <p:handoutMasterId r:id="rId15"/>
  </p:handoutMasterIdLst>
  <p:sldIdLst>
    <p:sldId id="842" r:id="rId3"/>
    <p:sldId id="867" r:id="rId4"/>
    <p:sldId id="868" r:id="rId5"/>
    <p:sldId id="869" r:id="rId6"/>
    <p:sldId id="862" r:id="rId7"/>
    <p:sldId id="863" r:id="rId8"/>
    <p:sldId id="864" r:id="rId9"/>
    <p:sldId id="865" r:id="rId10"/>
    <p:sldId id="870" r:id="rId11"/>
    <p:sldId id="871" r:id="rId12"/>
    <p:sldId id="8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3585" autoAdjust="0"/>
  </p:normalViewPr>
  <p:slideViewPr>
    <p:cSldViewPr snapToGrid="0">
      <p:cViewPr varScale="1">
        <p:scale>
          <a:sx n="117" d="100"/>
          <a:sy n="117" d="100"/>
        </p:scale>
        <p:origin x="-606" y="-102"/>
      </p:cViewPr>
      <p:guideLst>
        <p:guide orient="horz" pos="2850"/>
        <p:guide orient="horz" pos="867"/>
        <p:guide orient="horz" pos="686"/>
        <p:guide orient="horz" pos="187"/>
        <p:guide orient="horz" pos="2069"/>
        <p:guide pos="1459"/>
        <p:guide pos="4770"/>
        <p:guide pos="3795"/>
        <p:guide pos="701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28.01.2021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28.01.2021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xmlns="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6" name="Picture 70" descr="Таблетки - подарок В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114425"/>
            <a:ext cx="557212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НОФ и синхронизации данных для выгрузки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612996" y="2838208"/>
            <a:ext cx="62545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НОФ и синхронизации данных для выгрузки</a:t>
            </a:r>
            <a:endParaRPr lang="ru-RU" sz="28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062414"/>
            <a:ext cx="11793084" cy="20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297696"/>
            <a:ext cx="11854542" cy="167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624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402248" y="2604021"/>
            <a:ext cx="11248188" cy="132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582006" y="2662294"/>
            <a:ext cx="58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вкладка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582005" y="2998468"/>
            <a:ext cx="1117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Аналогично фоновому заданию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Выгрузка сотрудников (врачей) в НОФ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 списке выгруженных врачей поле «Статус выгрузки» ложь, то этот врач не выгрузился. Необходимо сообщить в НОФ об ошибке выгрузки и передать им поля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JSON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3573463" y="4874995"/>
            <a:ext cx="8288337" cy="1843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3753221" y="4933268"/>
            <a:ext cx="769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вкладка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3753220" y="5269442"/>
            <a:ext cx="823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кнопка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аналогична фоновому заданию «Получение лекарственных средств из НОФ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после необходимо нажать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кнопку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«Очистка успешно загруженной номенклатуры (метод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ResultNomListRLPK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кнопка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аналогична фоновому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заданию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«Загрузка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(врачей) из НОФ (синхронизация)»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1031181" y="482257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1175643" y="4770356"/>
            <a:ext cx="533899" cy="655356"/>
            <a:chOff x="6918014" y="355741"/>
            <a:chExt cx="712395" cy="889254"/>
          </a:xfrm>
        </p:grpSpPr>
        <p:sp>
          <p:nvSpPr>
            <p:cNvPr id="27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5080396" y="411100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5201024" y="4138149"/>
            <a:ext cx="529612" cy="616954"/>
            <a:chOff x="6068838" y="638025"/>
            <a:chExt cx="706675" cy="837146"/>
          </a:xfrm>
        </p:grpSpPr>
        <p:sp>
          <p:nvSpPr>
            <p:cNvPr id="32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2946185" flipV="1">
              <a:off x="6068838" y="968593"/>
              <a:ext cx="313910" cy="506578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6304174" y="638025"/>
              <a:ext cx="471339" cy="41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634744" y="601276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779206" y="5960548"/>
            <a:ext cx="533899" cy="655356"/>
            <a:chOff x="6918014" y="355741"/>
            <a:chExt cx="712395" cy="889254"/>
          </a:xfrm>
        </p:grpSpPr>
        <p:sp>
          <p:nvSpPr>
            <p:cNvPr id="3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5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240547"/>
            <a:ext cx="11838214" cy="157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8788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402248" y="2604021"/>
            <a:ext cx="11248188" cy="132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582006" y="2662294"/>
            <a:ext cx="58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вкладка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582005" y="2998468"/>
            <a:ext cx="1048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некорректных документов или документов с ошибками от НОФА, но не записанных в их базу.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смотреть поля Ответ от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Ошибки документа и их сообщать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НОФу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0038"/>
            <a:ext cx="10067925" cy="52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366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автоматическом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09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выбрать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«Дополнительные отчеты и обработки»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53740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56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«Администрирование»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124351" y="303322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173597" y="3079077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746880" y="256858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694998" y="2681482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4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47" y="2483920"/>
            <a:ext cx="6135103" cy="14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34909"/>
            <a:ext cx="5391150" cy="54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1758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НОФ в автоматическом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704116" y="1223549"/>
            <a:ext cx="6278334" cy="109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5895335" y="1323587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5906994" y="1617996"/>
            <a:ext cx="590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обработку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«Выгрузка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выданных лекарственных средств в НОФ»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729466" y="515848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778712" y="5204343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5" y="596114"/>
              <a:ext cx="471340" cy="41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820225" y="4111870"/>
            <a:ext cx="6278334" cy="1637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023103" y="4261935"/>
            <a:ext cx="5904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списке представлены 4 фоновых задания для синхронизации данных и выгрузки выданных лекарственных средств в НОФ.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Каждое фоновое задание пишет записи в Журнал регистрации.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015360" y="2543176"/>
            <a:ext cx="6079989" cy="1905000"/>
          </a:xfrm>
          <a:prstGeom prst="roundRect">
            <a:avLst>
              <a:gd name="adj" fmla="val 70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71587"/>
            <a:ext cx="5589587" cy="269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797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НОФ в автоматическом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991225" y="1214438"/>
            <a:ext cx="6079989" cy="1252537"/>
          </a:xfrm>
          <a:prstGeom prst="roundRect">
            <a:avLst>
              <a:gd name="adj" fmla="val 70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196613" y="1258482"/>
            <a:ext cx="5717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фоновое задание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Выгрузка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(врачей)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НОФ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выгрузки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НОФВыгрузкаВрачей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выгрузки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НОФКонецВыгрузкиВрачей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«Записано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врачей в НОФ: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0»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фоновое задание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Загрузка сотрудников (врачей) из НОФ (синхронизация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НачалоВыполненияСинхронизацииВрачей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КонецВыполненияСинхронизацииВрачей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«Добавлено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врачей из НОФ: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Перезаписано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врачей с ошибка: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192088" y="4129088"/>
            <a:ext cx="5589587" cy="2414588"/>
          </a:xfrm>
          <a:prstGeom prst="roundRect">
            <a:avLst>
              <a:gd name="adj" fmla="val 70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357789" y="4211232"/>
            <a:ext cx="526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фоновое задание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лекарственных средств из НОФ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НачалоВыполненияСервиса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GetNomListRLPK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КонецВыполненияСервиса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GetNomListRLPK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«Записано новых препаратов: 0. Изменилась цена у препаратов всего: 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будет ошибка,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«Произошла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ошибка выгрузки препаратов от НОФ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!!!»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015360" y="4592283"/>
            <a:ext cx="6079989" cy="1856144"/>
          </a:xfrm>
          <a:prstGeom prst="roundRect">
            <a:avLst>
              <a:gd name="adj" fmla="val 70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196613" y="4720136"/>
            <a:ext cx="5730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фоновое задание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Выгрузка выданных лекарственных средств в НОФ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НОФВыгрузкаВыданныхПрепаратов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загрузки запись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НОФКонецВыгрузкиВыданныхПрепаратов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«Всего выгружено: 1. Из них: не выгруженных: 0. Записанных с ошибками: 1. Записанных без ошибок: 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0038"/>
            <a:ext cx="10067925" cy="52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810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09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выбрать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«Дополнительные отчеты и обработки»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53740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56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«Администрирование»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124351" y="303322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173597" y="3079077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746880" y="256858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694998" y="2681482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28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05" y="2645527"/>
            <a:ext cx="6135103" cy="14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34909"/>
            <a:ext cx="5391150" cy="54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984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704116" y="1223549"/>
            <a:ext cx="6278334" cy="109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5895335" y="1323587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5906994" y="1617996"/>
            <a:ext cx="590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обработку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«Выгрузка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выданных лекарственных средств в НОФ»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729466" y="515848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778712" y="5204343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5" y="596114"/>
              <a:ext cx="471340" cy="41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820225" y="4490624"/>
            <a:ext cx="6278334" cy="1092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011444" y="459066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023103" y="4885071"/>
            <a:ext cx="590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из списка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«Открытие формы обработки»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нажимаем кнопку «Выполнить»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7827822" y="325788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7877068" y="3303737"/>
            <a:ext cx="629116" cy="381866"/>
            <a:chOff x="6828490" y="596114"/>
            <a:chExt cx="839445" cy="518156"/>
          </a:xfrm>
        </p:grpSpPr>
        <p:sp>
          <p:nvSpPr>
            <p:cNvPr id="34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5" y="596114"/>
              <a:ext cx="471340" cy="41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64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1238107"/>
            <a:ext cx="10152062" cy="543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0588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5994785" y="2167784"/>
            <a:ext cx="3913413" cy="82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186004" y="2267821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197663" y="2562230"/>
            <a:ext cx="371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нужный период выгрузки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640483" y="3261146"/>
            <a:ext cx="3913413" cy="1833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831702" y="33611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843361" y="3655593"/>
            <a:ext cx="3710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нужна ли нам проверка на ошибки заполненность данных врачей и пациентов. Выбирайте с проверкой для более корректной выгрузки данных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1852176" y="5450264"/>
            <a:ext cx="3913413" cy="1090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2043395" y="5550301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2055054" y="5844710"/>
            <a:ext cx="371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кнопку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«Выгрузить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 и ждем.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777378" y="194223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921840" y="1890011"/>
            <a:ext cx="533899" cy="655356"/>
            <a:chOff x="6918014" y="355741"/>
            <a:chExt cx="712395" cy="889254"/>
          </a:xfrm>
        </p:grpSpPr>
        <p:sp>
          <p:nvSpPr>
            <p:cNvPr id="42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2279647" y="189366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2424109" y="1841442"/>
            <a:ext cx="533899" cy="655356"/>
            <a:chOff x="6918014" y="355741"/>
            <a:chExt cx="712395" cy="889254"/>
          </a:xfrm>
        </p:grpSpPr>
        <p:sp>
          <p:nvSpPr>
            <p:cNvPr id="4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5003197" y="1887114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5147659" y="1834895"/>
            <a:ext cx="533899" cy="655356"/>
            <a:chOff x="6918014" y="355741"/>
            <a:chExt cx="712395" cy="889254"/>
          </a:xfrm>
        </p:grpSpPr>
        <p:sp>
          <p:nvSpPr>
            <p:cNvPr id="54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382346" y="194784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526808" y="1895626"/>
            <a:ext cx="533899" cy="655356"/>
            <a:chOff x="6918014" y="355741"/>
            <a:chExt cx="712395" cy="889254"/>
          </a:xfrm>
        </p:grpSpPr>
        <p:sp>
          <p:nvSpPr>
            <p:cNvPr id="58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9102505" flipV="1">
              <a:off x="6918014" y="355741"/>
              <a:ext cx="291793" cy="5881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59070" y="827370"/>
              <a:ext cx="471339" cy="41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197663" y="5441017"/>
            <a:ext cx="3913413" cy="1090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388882" y="554105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400541" y="5835463"/>
            <a:ext cx="371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количество документов для выгрузки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3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14214"/>
            <a:ext cx="7345305" cy="5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907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2688249" y="1902889"/>
            <a:ext cx="3913413" cy="82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2868006" y="1961161"/>
            <a:ext cx="154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список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2891127" y="2297335"/>
            <a:ext cx="371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выгружаемых документов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7857173" y="1369744"/>
            <a:ext cx="3972877" cy="12704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8074729" y="1547539"/>
            <a:ext cx="385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выгрузки будет заполнены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следующие списки на форме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3257028" y="3113600"/>
            <a:ext cx="3913413" cy="82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3436785" y="3171872"/>
            <a:ext cx="154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список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3459906" y="3508046"/>
            <a:ext cx="371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с ошибками РЛПК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3177020" y="4400836"/>
            <a:ext cx="3913413" cy="828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3356777" y="4459108"/>
            <a:ext cx="154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список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3379898" y="4795282"/>
            <a:ext cx="371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выгруженные на 100%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7170441" y="5401029"/>
            <a:ext cx="4814730" cy="12120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7350198" y="5459301"/>
            <a:ext cx="154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список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7373319" y="5795475"/>
            <a:ext cx="371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выгруженные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ошибками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0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2309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Принцип обмена выданных лекарственных средств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из РЛПК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НОФ в ручном режиме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288880" y="1200466"/>
            <a:ext cx="11639141" cy="635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571750" y="1333400"/>
            <a:ext cx="1113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статусы документы «Выдача лекарственных средств»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353261" y="1988357"/>
            <a:ext cx="11574759" cy="4156897"/>
          </a:xfrm>
          <a:prstGeom prst="roundRect">
            <a:avLst>
              <a:gd name="adj" fmla="val 86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571750" y="2113382"/>
            <a:ext cx="11201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«Готов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отправке»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статус готовности документа на загрузку в НОФ. «Чистый» документ без ошибок.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Ошибки данных документа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статус говорит о том, что какие-то обязательные поля не заполнены. «Грязный» документ. К выгрузке не готов. Надо смотреть ошибки,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которые записаны в поле «Ошибки документа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Ошибки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статус говорит о том, что при выгрузке в НОФ документ не был записан, т.к. есть ошибки синхронизации с РЛПК,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надо смотреть поле «Ответ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в нем содержится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JSON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выгрузки 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JSON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Требуется сообщить о них в НОФ! Скорее всего не найден врач в базе НОФ.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«Ошибки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НОФа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записан»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статус успешной выгрузки документа, но была пересортица выданных лекарств.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«Данные отправлены успешно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статус успешной выгрузки документа в НОФ. Без ошибок.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«Не проверялся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документ еще был проверен на корректность заполнения данных. При очередном открытии документа статус поменяется, либо на «Готов к отправке», либо «Ошибки данных документа».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04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53420</TotalTime>
  <Words>752</Words>
  <Application>Microsoft Office PowerPoint</Application>
  <PresentationFormat>Произвольный</PresentationFormat>
  <Paragraphs>107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HeliosCondC</vt:lpstr>
      <vt:lpstr>Helvetica Neue</vt:lpstr>
      <vt:lpstr>Montserrat</vt:lpstr>
      <vt:lpstr>Tahoma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Vetrov_K_V</cp:lastModifiedBy>
  <cp:revision>947</cp:revision>
  <cp:lastPrinted>2020-04-17T06:55:34Z</cp:lastPrinted>
  <dcterms:created xsi:type="dcterms:W3CDTF">2019-06-12T19:36:33Z</dcterms:created>
  <dcterms:modified xsi:type="dcterms:W3CDTF">2021-02-12T09:25:51Z</dcterms:modified>
</cp:coreProperties>
</file>